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3C32-EE78-44F0-9FCC-22748618EFD7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00152-D93A-45E3-9CC9-67F0CD270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0152-D93A-45E3-9CC9-67F0CD2707B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16</a:t>
            </a:r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26 - 04 -2018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16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9" name="18 Tabla"/>
          <p:cNvGraphicFramePr>
            <a:graphicFrameLocks noGrp="1"/>
          </p:cNvGraphicFramePr>
          <p:nvPr/>
        </p:nvGraphicFramePr>
        <p:xfrm>
          <a:off x="1214414" y="1331009"/>
          <a:ext cx="6143667" cy="5526991"/>
        </p:xfrm>
        <a:graphic>
          <a:graphicData uri="http://schemas.openxmlformats.org/drawingml/2006/table">
            <a:tbl>
              <a:tblPr/>
              <a:tblGrid>
                <a:gridCol w="3453012"/>
                <a:gridCol w="896885"/>
                <a:gridCol w="896885"/>
                <a:gridCol w="896885"/>
              </a:tblGrid>
              <a:tr h="14175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175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SUBDIRECCION DE CONTROL Y PREVENCION DE ENFERMEDADES</a:t>
                      </a: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175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1758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latin typeface="Arial"/>
                      </a:endParaRP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983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Prontuario semana 16-2018</a:t>
                      </a: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689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Padecimiento</a:t>
                      </a:r>
                    </a:p>
                  </a:txBody>
                  <a:tcPr marL="5556" marR="5556" marT="55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5556" marR="5556" marT="55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5556" marR="5556" marT="55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5556" marR="5556" marT="55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Infecciones respiratorias agudas *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89,518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100,037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-10.52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smtClean="0">
                          <a:latin typeface="Arial"/>
                        </a:rPr>
                        <a:t>Enfermedades diarreicas agudas**</a:t>
                      </a:r>
                      <a:endParaRPr lang="es-MX" sz="900" b="0" i="0" u="none" strike="noStrike" dirty="0">
                        <a:latin typeface="Arial"/>
                      </a:endParaRP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17,663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15,504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13.93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75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latin typeface="Arial"/>
                        </a:rPr>
                        <a:t>13,582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13,390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1.43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4,883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5,396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-9.51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latin typeface="Arial"/>
                        </a:rPr>
                        <a:t>4,859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3,787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28.31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latin typeface="Arial"/>
                        </a:rPr>
                        <a:t>4,565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3,896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17.17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4,039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3,928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2.83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Enfermedades de Transmisión Sexual ***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latin typeface="Arial"/>
                        </a:rPr>
                        <a:t>1,827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1,529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19.49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latin typeface="Arial"/>
                        </a:rPr>
                        <a:t>1,626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2,323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-30.00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886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968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-8.47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840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879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-4.44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648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704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-7.95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562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613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-8.32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Diabetes mellitus (ambas) ****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552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639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-13.62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366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488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-25.00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352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529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-33.46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311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323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-3.72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268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271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latin typeface="Calibri"/>
                        </a:rPr>
                        <a:t>-1.11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8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184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246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-25.20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77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Escabiosis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152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Arial"/>
                        </a:rPr>
                        <a:t>200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latin typeface="Calibri"/>
                        </a:rPr>
                        <a:t>-24.00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8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556" marR="5556" marT="55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150,687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159,762</a:t>
                      </a:r>
                    </a:p>
                  </a:txBody>
                  <a:tcPr marL="5556" marR="5556" marT="55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latin typeface="Calibri"/>
                        </a:rPr>
                        <a:t>-5.68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758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latin typeface="Arial"/>
                      </a:endParaRP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67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>
                          <a:latin typeface="Arial"/>
                        </a:rPr>
                        <a:t>Fuente: EPIMORBI-SUAVE. Subdirección de Prevención y Control de Enfermedades. Secretaría de Salud. B.C.S.</a:t>
                      </a: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167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>
                          <a:latin typeface="Arial"/>
                        </a:rPr>
                        <a:t>*Incluye: infección respiratoria aguda, faringitis, amigdalitis </a:t>
                      </a:r>
                      <a:r>
                        <a:rPr lang="es-MX" sz="800" b="0" i="0" u="none" strike="noStrike" dirty="0" err="1">
                          <a:latin typeface="Arial"/>
                        </a:rPr>
                        <a:t>estreptococica</a:t>
                      </a:r>
                      <a:r>
                        <a:rPr lang="es-MX" sz="800" b="0" i="0" u="none" strike="noStrike" dirty="0">
                          <a:latin typeface="Arial"/>
                        </a:rPr>
                        <a:t>, neumonía, bronconeumonía e influenza.</a:t>
                      </a: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167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8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8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8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8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662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167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175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latin typeface="Arial"/>
                      </a:endParaRP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75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**** Incluye diabetes mellitus tipo 1 y 2.</a:t>
                      </a: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latin typeface="Arial"/>
                      </a:endParaRP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75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latin typeface="Arial"/>
                      </a:endParaRP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62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556" marR="5556" marT="5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16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1571612"/>
            <a:ext cx="5857916" cy="504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363</Words>
  <Application>Microsoft Office PowerPoint</Application>
  <PresentationFormat>Presentación en pantalla (4:3)</PresentationFormat>
  <Paragraphs>114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B.C.S.  PANORAMA EPIDEMIOLOGICO 2018</vt:lpstr>
      <vt:lpstr>MORBILIDAD GENERAL 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25</cp:revision>
  <dcterms:created xsi:type="dcterms:W3CDTF">2018-06-06T16:56:21Z</dcterms:created>
  <dcterms:modified xsi:type="dcterms:W3CDTF">2018-07-09T15:08:47Z</dcterms:modified>
</cp:coreProperties>
</file>